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ed Hat Text" panose="020B0604020202020204" charset="0"/>
      <p:regular r:id="rId11"/>
    </p:embeddedFont>
    <p:embeddedFont>
      <p:font typeface="Roboto Light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BU SAKETH" userId="eb0a40f4df471ac0" providerId="LiveId" clId="{F8A45135-29D3-4921-AA5B-53EEB24296B7}"/>
    <pc:docChg chg="modSld">
      <pc:chgData name="PABBU SAKETH" userId="eb0a40f4df471ac0" providerId="LiveId" clId="{F8A45135-29D3-4921-AA5B-53EEB24296B7}" dt="2025-01-19T18:12:19.907" v="1" actId="20577"/>
      <pc:docMkLst>
        <pc:docMk/>
      </pc:docMkLst>
      <pc:sldChg chg="modSp mod">
        <pc:chgData name="PABBU SAKETH" userId="eb0a40f4df471ac0" providerId="LiveId" clId="{F8A45135-29D3-4921-AA5B-53EEB24296B7}" dt="2025-01-19T18:12:19.907" v="1" actId="20577"/>
        <pc:sldMkLst>
          <pc:docMk/>
          <pc:sldMk cId="0" sldId="256"/>
        </pc:sldMkLst>
        <pc:spChg chg="mod">
          <ac:chgData name="PABBU SAKETH" userId="eb0a40f4df471ac0" providerId="LiveId" clId="{F8A45135-29D3-4921-AA5B-53EEB24296B7}" dt="2025-01-19T18:12:19.907" v="1" actId="20577"/>
          <ac:spMkLst>
            <pc:docMk/>
            <pc:sldMk cId="0" sldId="256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33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RADEEP%7bS20230010165%7d%7bpradeep.n23@iiits.in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S20230010166%7d%7bmaanasanand.n23@iiits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I%7bS202300104%7d%7bsyamasrisai.i23@iiits.in" TargetMode="External"/><Relationship Id="rId5" Type="http://schemas.openxmlformats.org/officeDocument/2006/relationships/hyperlink" Target="mailto:S20230010164%7d%7bvenkatasriram.n23@iiits.in" TargetMode="External"/><Relationship Id="rId4" Type="http://schemas.openxmlformats.org/officeDocument/2006/relationships/hyperlink" Target="mailto:saketh.p23@iiits.i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86696"/>
            <a:ext cx="58496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Nutri Connect  :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028825"/>
            <a:ext cx="7830026" cy="1256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Simplifying Health and Wellness Through Technology</a:t>
            </a:r>
          </a:p>
          <a:p>
            <a:pPr>
              <a:lnSpc>
                <a:spcPts val="3000"/>
              </a:lnSpc>
            </a:pPr>
            <a:endParaRPr lang="en-US" sz="2400" b="1" dirty="0">
              <a:solidFill>
                <a:srgbClr val="3B3535"/>
              </a:solidFill>
              <a:latin typeface="Roboto Light" pitchFamily="34" charset="0"/>
              <a:ea typeface="Roboto Light" pitchFamily="34" charset="-122"/>
              <a:cs typeface="Roboto Light" pitchFamily="34" charset="-120"/>
            </a:endParaRPr>
          </a:p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Team Members: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28493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PABBU SAKETH {S20230010169} {</a:t>
            </a:r>
            <a:r>
              <a:rPr lang="en-US" sz="1850" u="sng" dirty="0">
                <a:solidFill>
                  <a:srgbClr val="EB4747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saketh.p23@iiits.in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}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93715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NERELLA VENKATA SRI RAM {</a:t>
            </a:r>
            <a:r>
              <a:rPr lang="en-US" sz="1850" u="sng" dirty="0">
                <a:solidFill>
                  <a:srgbClr val="EB4747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S20230010164}{venkatasriram.n23@iiits.in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}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00098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INALA SYAMA SRI </a:t>
            </a:r>
            <a:r>
              <a:rPr lang="en-US" sz="1850" u="sng" dirty="0">
                <a:solidFill>
                  <a:srgbClr val="EB4747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SAI{S20230010104}{syamasrisai.i23@iiits.in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}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62463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NULAKAJODU MAANAS ANAND {</a:t>
            </a:r>
            <a:r>
              <a:rPr lang="en-US" sz="1850" u="sng" dirty="0">
                <a:solidFill>
                  <a:srgbClr val="EB4747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S20230010166}{maanasanand.n23@iiits.in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}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665988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NITTA </a:t>
            </a:r>
            <a:r>
              <a:rPr lang="en-US" sz="1850" u="sng" dirty="0">
                <a:solidFill>
                  <a:srgbClr val="EB4747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PRADEEP{S20230010165}{pradeep.n23@iiits.in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}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93325"/>
            <a:ext cx="66549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to the Project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71699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project aims to develop a comprehensive nutrition planner website that empowers users to take control of their health and wellness.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614761" y="4071699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providing an intuitive and engaging platform, we empower users to create personalized meal plans, track their nutrient intake, and set achievable health goals.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54993"/>
            <a:ext cx="81800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Need for a Nutri Connect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71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55013" y="5187434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087183"/>
            <a:ext cx="29134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Rising Health Concerns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582722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prevalence of chronic diseases like obesity, heart disease, and diabetes is increasing globally.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0871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5403652" y="518743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0871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Increased Awareness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582722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People are increasingly aware of the link between diet and overall health, seeking personalized guidance.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0871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9801701" y="518743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08718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Technological Advancements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934670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demand for user-friendly digital tools to manage health is growing rapidly, as people embrace technology.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76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696" y="3510677"/>
            <a:ext cx="13019008" cy="135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Features: Meal Planning, Nutrient Tracking, and Goal Setting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6" y="5210175"/>
            <a:ext cx="575429" cy="5754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5696" y="6015752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Meal Planning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05696" y="6492359"/>
            <a:ext cx="4109442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can create custom meal plans tailored to their dietary needs, preferences, and goals.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419" y="5210175"/>
            <a:ext cx="575429" cy="5754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60419" y="6015752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Nutrient Tracking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60419" y="6492359"/>
            <a:ext cx="4109442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website allows users to track their nutrient intake, ensuring they meet their daily requirements.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143" y="5210175"/>
            <a:ext cx="575429" cy="5754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143" y="6015752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Goal Setting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5143" y="6492359"/>
            <a:ext cx="4109561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can set specific health goals, such as weight loss, muscle gain, or improving overall nutrition.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26193"/>
            <a:ext cx="75824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Intuitive User Interface Design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Easy Navigation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624036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website features a clear and intuitive layout, making it easy for users to find what they need.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Visual Appeal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624036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interface is visually appealing, incorporating engaging graphics and a modern design.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128498"/>
            <a:ext cx="30578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Personalized Experience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624036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website is designed to personalize the user experience based on their unique needs and preferences.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3345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Integrating Fitness and Wellness Data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2700457"/>
            <a:ext cx="30480" cy="4595693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322361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96965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6631126" y="3069908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939772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 with popular fitness trackers to provide a comprehensive view of overall health.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921877" y="4707612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0" name="Shape 7"/>
          <p:cNvSpPr/>
          <p:nvPr/>
        </p:nvSpPr>
        <p:spPr>
          <a:xfrm>
            <a:off x="6413837" y="44536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6581715" y="455390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999690" y="442376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Track activity levels, sleep patterns, and other relevant fitness data for a holistic understanding of well-being.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921877" y="619160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4" name="Shape 11"/>
          <p:cNvSpPr/>
          <p:nvPr/>
        </p:nvSpPr>
        <p:spPr>
          <a:xfrm>
            <a:off x="6413837" y="59376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5" name="Text 12"/>
          <p:cNvSpPr/>
          <p:nvPr/>
        </p:nvSpPr>
        <p:spPr>
          <a:xfrm>
            <a:off x="6581715" y="603789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999690" y="5907762"/>
            <a:ext cx="57929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integrated data to create more personalized recommendations and optimize meal plans for fitness goals.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Connecting Users with Nutritionists and Dietitians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 users with the option to connect with qualified nutritionists and dietitians for personalized consultations.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4045863"/>
            <a:ext cx="1115258" cy="178450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16917" y="4268867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Offer a platform for users to receive professional guidance and tailored dietary advice from experts.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5830372"/>
            <a:ext cx="1115258" cy="178450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16917" y="6053376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Facilitate communication and collaboration between users and professionals for optimal health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3321"/>
            <a:ext cx="96082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Scalability and Future Expansion Plans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036088"/>
            <a:ext cx="2137529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2891909"/>
            <a:ext cx="9191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730222"/>
            <a:ext cx="31899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Mobile App Development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3836075"/>
            <a:ext cx="4275058" cy="17402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6570" y="4466868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6453187" y="4075390"/>
            <a:ext cx="34536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Expanded Healthy </a:t>
            </a:r>
            <a:r>
              <a:rPr lang="en-US" sz="22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Recipies</a:t>
            </a: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Database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53187" y="4570928"/>
            <a:ext cx="710017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 a comprehensive recipe database with healthy and delicious options.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636062"/>
            <a:ext cx="6412587" cy="174021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86570" y="6266855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9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Community Features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22012" y="6370915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 users to connect with other user  and support in nutrition plans , and support each other on their health journeys.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507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Roboto Light</vt:lpstr>
      <vt:lpstr>Arial</vt:lpstr>
      <vt:lpstr>Red Hat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PABBU SAKETH</cp:lastModifiedBy>
  <cp:revision>2</cp:revision>
  <dcterms:created xsi:type="dcterms:W3CDTF">2025-01-19T16:21:40Z</dcterms:created>
  <dcterms:modified xsi:type="dcterms:W3CDTF">2025-01-19T18:12:21Z</dcterms:modified>
</cp:coreProperties>
</file>